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rata" panose="020B0604020202020204" charset="0"/>
      <p:regular r:id="rId14"/>
    </p:embeddedFont>
    <p:embeddedFont>
      <p:font typeface="Raleway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2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588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Modern House</a:t>
            </a: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 A Comprehensive Service Platform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5706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Members: Durgesh Kumar Tiwari, Anubhav Soni, Vipin Sharma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00632"/>
            <a:ext cx="112380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Modern House: A Platform for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49572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House is not just a service platform, it's a vision of a future where convenience and accessibility meet quality and trust. It has the potential to revolutionize the property rental industry by offering an all-in-one solution that combines property booking with personalized, transparent services. With global reach, scalable technology, and AI-driven personalization, the platform caters to the growing demand for seamless, trustworthy experiences among digital nomads, travelers, and expatriates.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E92E4-FEF1-FE7B-65B1-05217F8D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555" y="7619098"/>
            <a:ext cx="193384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appreciate your time and interest in Modern House. We are confident that our platform can revolutionize how you manage your daily life.</a:t>
            </a:r>
            <a:endParaRPr lang="en-US" sz="1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FC257-FC42-B8CE-B81A-1EF383AE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555" y="7619098"/>
            <a:ext cx="193384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1070"/>
            <a:ext cx="7050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.TECHNOLOGIES USED.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6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979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 (Hypertext Markup Language)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649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It​ defines elements like headings, paragraphs, forms, buttons, and other essential components of the web pages.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CSS (Cascading Style Sheets)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controls layout, visual styling, and user experience of websites and web applications effectively.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16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586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is a high-level, dynamic, and interpreted programming language for  web development, and mobile applications.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216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Back-End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27979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Flask (Python)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36494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House’ s backend is built using Flask, a lightweight and flexible web framework in Python. Flask is known for its simplicity and ease of use, making it ideal for building web applications quickly.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0206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MySQL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58760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is an open-source relational database management system that organizes and manages data efficiently and effectively.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8073AB-593D-EBDC-2408-E70C512B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555" y="7619098"/>
            <a:ext cx="193384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9417"/>
            <a:ext cx="58302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Modern House?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8358"/>
            <a:ext cx="3664863" cy="3330297"/>
          </a:xfrm>
          <a:prstGeom prst="roundRect">
            <a:avLst>
              <a:gd name="adj" fmla="val 1022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2517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Services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169920"/>
            <a:ext cx="3211235" cy="2031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House focuses on simplifying cross-border transactions by integrating multilingual support, currency conversion, and international payment systems, which many platforms struggle to implement seamlessly.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10171867" y="2098358"/>
            <a:ext cx="3664863" cy="3330297"/>
          </a:xfrm>
          <a:prstGeom prst="roundRect">
            <a:avLst>
              <a:gd name="adj" fmla="val 1022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32517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Unique Experience of Living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169920"/>
            <a:ext cx="3211235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While platforms like Airbnb focus solely on property rentals, Modern House integrates multiple household and property services in one place, creating a more holistic and convenient experience for users.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80190" y="5655469"/>
            <a:ext cx="7556421" cy="1524595"/>
          </a:xfrm>
          <a:prstGeom prst="roundRect">
            <a:avLst>
              <a:gd name="adj" fmla="val 2232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82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Transparent Pricing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72701"/>
            <a:ext cx="710279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platform emphasizes clear, itemized pricing for property bookings and additional services, eliminating hidden costs and providing better budgeting flexibility.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31680A-E589-DF15-B2E3-EDAA8A1C5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555" y="7619098"/>
            <a:ext cx="193384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909876"/>
            <a:ext cx="523886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Role of Members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3425" y="1879044"/>
            <a:ext cx="7677150" cy="5440680"/>
          </a:xfrm>
          <a:prstGeom prst="roundRect">
            <a:avLst>
              <a:gd name="adj" fmla="val 5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1045" y="1886664"/>
            <a:ext cx="7661077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1428" y="2020014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508653" y="2020014"/>
            <a:ext cx="212669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Role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062067" y="2020014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Responsibilities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1045" y="2488644"/>
            <a:ext cx="7661077" cy="12725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51428" y="2621994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Durgesh Kumar Tiwari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3508653" y="2621994"/>
            <a:ext cx="212669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Front-End Developer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62067" y="2621994"/>
            <a:ext cx="2130504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design, development, and optimization.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1045" y="3761184"/>
            <a:ext cx="7661077" cy="16078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51428" y="3894534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Vipin Sharma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3508653" y="3894534"/>
            <a:ext cx="212669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Manager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062067" y="3894534"/>
            <a:ext cx="2130504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planning, execution, Project Documentation, and team management.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1045" y="5369004"/>
            <a:ext cx="7661077" cy="19431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51428" y="5502354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Anubhav Soni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3508653" y="5502354"/>
            <a:ext cx="212669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Back-End Developer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062067" y="5502354"/>
            <a:ext cx="2130504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Server-side logic, API development, database management, and security.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579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222" y="2755821"/>
            <a:ext cx="7933134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Vipin Sharma (Project Management)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2222" y="5661422"/>
            <a:ext cx="13365956" cy="22860"/>
          </a:xfrm>
          <a:prstGeom prst="roundRect">
            <a:avLst>
              <a:gd name="adj" fmla="val 1185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3239572" y="5029260"/>
            <a:ext cx="22860" cy="632222"/>
          </a:xfrm>
          <a:prstGeom prst="roundRect">
            <a:avLst>
              <a:gd name="adj" fmla="val 1185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3047881" y="5458242"/>
            <a:ext cx="406360" cy="4063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3204329" y="5525869"/>
            <a:ext cx="9346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122170" y="3880128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Planning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2840" y="4270653"/>
            <a:ext cx="4876681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defined project scope, timelines, and deliverables to ensure efficient execution and timely completion.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5948958" y="5661362"/>
            <a:ext cx="22860" cy="632222"/>
          </a:xfrm>
          <a:prstGeom prst="roundRect">
            <a:avLst>
              <a:gd name="adj" fmla="val 1185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5757267" y="5458242"/>
            <a:ext cx="406360" cy="4063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5877401" y="5525869"/>
            <a:ext cx="16609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4831556" y="6474262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Execution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3522107" y="6864787"/>
            <a:ext cx="4876800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overseed the implementation of tasks, monitoring progress and ensuring that the team adheres to established plans and methodologies.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8658225" y="5029260"/>
            <a:ext cx="22860" cy="632222"/>
          </a:xfrm>
          <a:prstGeom prst="roundRect">
            <a:avLst>
              <a:gd name="adj" fmla="val 1185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466534" y="5458242"/>
            <a:ext cx="406360" cy="4063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8585716" y="5525869"/>
            <a:ext cx="16799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540823" y="3591163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</a:rPr>
              <a:t>Documentation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231374" y="3981688"/>
            <a:ext cx="4876800" cy="117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took the lead in documenting the project and managing all expects related to its planning , execution and quality assurance, ensuring seamless coordination and successful delivery of the project.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1367611" y="5661362"/>
            <a:ext cx="22860" cy="632222"/>
          </a:xfrm>
          <a:prstGeom prst="roundRect">
            <a:avLst>
              <a:gd name="adj" fmla="val 118528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75921" y="5458242"/>
            <a:ext cx="406360" cy="4063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11299865" y="5525869"/>
            <a:ext cx="15847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0250210" y="6474262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Management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8940760" y="6864787"/>
            <a:ext cx="487680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fostered a collaborative and productive environment, motivating the team, and providing guidance and support.</a:t>
            </a:r>
            <a:endParaRPr lang="en-US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2822F9-A239-3A16-B103-BE8847E43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555" y="7619098"/>
            <a:ext cx="193384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Durgesh Kumar Tiwari (Front-End Developer)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2841784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5677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HTML, CSS, JavaScript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01522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used these fundamental technologies to create the user interface of the Modern House website, ensuring its visual appeal and functionality.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2841784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56773"/>
            <a:ext cx="29071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UI/UX Best Practices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47192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prioritized creating a seamless and intuitive user experience by implementing UI/UX best practices, ensuring user engagement and satisfaction.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2694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6354485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269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75989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collaborated with the design team to ensure the website's aesthetics align with the overall brand identity.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597C84-8A3E-115F-4D83-290989922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555" y="7619098"/>
            <a:ext cx="193384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16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3366254"/>
            <a:ext cx="13162359" cy="1310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Durgesh Kumar Tiwari (Front-End Developer) Soft Skills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4020" y="5227558"/>
            <a:ext cx="471845" cy="47184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15591" y="5306139"/>
            <a:ext cx="108585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15534" y="5227558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Analytical Thinking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15534" y="5680948"/>
            <a:ext cx="3566160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applied analytical thinking to design efficient algorithms and data structures, optimizing the platform's performance and responsiveness.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1363" y="5227558"/>
            <a:ext cx="471845" cy="47184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330904" y="5306139"/>
            <a:ext cx="1927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872877" y="5227558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Debugging Skills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872877" y="5680948"/>
            <a:ext cx="3566160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possessed strong debugging skills, allowing him to identify and resolve complex issues quickly and efficiently.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48706" y="5227558"/>
            <a:ext cx="471845" cy="47184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787057" y="5306139"/>
            <a:ext cx="1950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0330220" y="5227558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30220" y="5680948"/>
            <a:ext cx="3566160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Collaboration with the design team for aesthetic alignment Problem-solving for ensuring a bug-free and smooth user experience.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330220" y="7149227"/>
            <a:ext cx="356616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E2A375-1D4A-5D95-687F-0B3D3C78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555" y="7619098"/>
            <a:ext cx="193384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389" y="501134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Anubhav Soni (Back-End Developer)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9" y="1910120"/>
            <a:ext cx="909042" cy="14545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084" y="209192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Server-Side Logic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084" y="2485073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developed and maintained server-side applications, handling user requests and data processing.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9" y="3364706"/>
            <a:ext cx="909042" cy="14545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084" y="3546515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Development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084" y="3939659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builded APIs to connect the front-end and back-end, enabling seamless data exchange and integration with third-party services.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9" y="4819293"/>
            <a:ext cx="909042" cy="14545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084" y="5001101"/>
            <a:ext cx="2538651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Management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084" y="5394246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managed the MySQL database, ensuring efficient data storage, retrieval, and security.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89" y="6273879"/>
            <a:ext cx="909042" cy="14545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084" y="645568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084" y="6848832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worked on building scalable solutions to accommodate increasing traffic and user demands, ensuring the platform's stability.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326" y="600908"/>
            <a:ext cx="7733348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Anubhav Soni (Back-End Developer) Technical Skills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6" y="2162770"/>
            <a:ext cx="503753" cy="5037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326" y="2867978"/>
            <a:ext cx="302871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Programming Languages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5326" y="3303746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am proficient in Python and Java, utilizing these languages for developing efficient and scalable back-end applications.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090" y="2162770"/>
            <a:ext cx="503753" cy="5037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3090" y="2867978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23090" y="3303746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have expertise in MySQL, a robust and scalable database management system used for storing and managing data efficiently.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26" y="5197912"/>
            <a:ext cx="503753" cy="5037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326" y="5903119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Integration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5326" y="6338888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 exceled at integrating APIs, allowing the application to interact with various third-party services, such as payment gateways and mapping services.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90" y="5197912"/>
            <a:ext cx="503753" cy="5037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3090" y="5903119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Server Management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23090" y="6338888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possessed strong server management skills, ensuring the platform's availability and performance by configuring and maintaining servers.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874</Words>
  <Application>Microsoft Office PowerPoint</Application>
  <PresentationFormat>Custom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Vipin Sharma</cp:lastModifiedBy>
  <cp:revision>3</cp:revision>
  <dcterms:created xsi:type="dcterms:W3CDTF">2024-11-29T19:46:10Z</dcterms:created>
  <dcterms:modified xsi:type="dcterms:W3CDTF">2024-11-30T02:18:31Z</dcterms:modified>
</cp:coreProperties>
</file>